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87"/>
  </p:normalViewPr>
  <p:slideViewPr>
    <p:cSldViewPr snapToGrid="0" snapToObjects="1">
      <p:cViewPr varScale="1">
        <p:scale>
          <a:sx n="90" d="100"/>
          <a:sy n="90" d="100"/>
        </p:scale>
        <p:origin x="23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8D92F9-37B2-2E46-9C43-FB1C8C0822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u="sng" dirty="0">
                <a:latin typeface="Helvetica" pitchFamily="2" charset="0"/>
              </a:rPr>
              <a:t>Les Fables</a:t>
            </a:r>
            <a:r>
              <a:rPr lang="fr-FR" dirty="0">
                <a:latin typeface="Helvetica" pitchFamily="2" charset="0"/>
              </a:rPr>
              <a:t> de la Fontaine : Plaire ou instruire ?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2913F0C-CE99-EF43-B148-8D22B66DAF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6570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7B2851-1395-984C-995C-92420D2FE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                              CONCLUSION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5D3381-C98B-1148-B4E5-CC28E4DED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4367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F0BE63-2D74-FF45-AFF6-0C69BF747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50110"/>
            <a:ext cx="9905998" cy="2016889"/>
          </a:xfrm>
        </p:spPr>
        <p:txBody>
          <a:bodyPr>
            <a:normAutofit/>
          </a:bodyPr>
          <a:lstStyle/>
          <a:p>
            <a:r>
              <a:rPr lang="fr-FR" sz="2800" dirty="0"/>
              <a:t>I/ La Fontaine, un fabuliste qui instruit à travers une morale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2937F7-770D-754D-B34D-95725271E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7898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B531EF-E350-5640-BE26-2DD21E772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800" u="sng" dirty="0"/>
              <a:t>Le héron</a:t>
            </a:r>
            <a:r>
              <a:rPr lang="fr-FR" sz="2800" dirty="0"/>
              <a:t>, l’incarnation du désir humain</a:t>
            </a:r>
          </a:p>
        </p:txBody>
      </p:sp>
      <p:pic>
        <p:nvPicPr>
          <p:cNvPr id="4" name="Espace réservé du contenu 6">
            <a:extLst>
              <a:ext uri="{FF2B5EF4-FFF2-40B4-BE49-F238E27FC236}">
                <a16:creationId xmlns:a16="http://schemas.microsoft.com/office/drawing/2014/main" id="{3F007134-325C-5E41-8BE0-2561E29B3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3591" y="2116187"/>
            <a:ext cx="5184578" cy="3675013"/>
          </a:xfrm>
        </p:spPr>
      </p:pic>
    </p:spTree>
    <p:extLst>
      <p:ext uri="{BB962C8B-B14F-4D97-AF65-F5344CB8AC3E}">
        <p14:creationId xmlns:p14="http://schemas.microsoft.com/office/powerpoint/2010/main" val="2717153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021C47-C8EF-D642-AE59-802D6C8FC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800" dirty="0"/>
              <a:t>Une fable populaire, </a:t>
            </a:r>
            <a:r>
              <a:rPr lang="fr-FR" sz="2800" u="sng" dirty="0"/>
              <a:t>le coche et la mouche:</a:t>
            </a:r>
            <a:endParaRPr lang="fr-FR" sz="28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E87A082-08D1-834D-B09C-53E7F461A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943" y="1922121"/>
            <a:ext cx="3634876" cy="4181700"/>
          </a:xfrm>
          <a:prstGeom prst="rect">
            <a:avLst/>
          </a:prstGeom>
        </p:spPr>
      </p:pic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17843D97-476E-B54C-A52C-690A8326B1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84108" y="2996971"/>
            <a:ext cx="4000500" cy="2032000"/>
          </a:xfrm>
        </p:spPr>
      </p:pic>
    </p:spTree>
    <p:extLst>
      <p:ext uri="{BB962C8B-B14F-4D97-AF65-F5344CB8AC3E}">
        <p14:creationId xmlns:p14="http://schemas.microsoft.com/office/powerpoint/2010/main" val="3200604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5F272B-F89D-1940-9A9A-7D6A459AA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800" u="sng" dirty="0"/>
              <a:t>La Cour du Lion,</a:t>
            </a:r>
            <a:r>
              <a:rPr lang="fr-FR" sz="2800" dirty="0"/>
              <a:t> une moralité à risques :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EC9E2E5D-5B4A-AA44-889D-3BDDCD69DF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2015" y="1885379"/>
            <a:ext cx="2743200" cy="4664940"/>
          </a:xfrm>
          <a:prstGeom prst="rect">
            <a:avLst/>
          </a:prstGeom>
        </p:spPr>
      </p:pic>
      <p:pic>
        <p:nvPicPr>
          <p:cNvPr id="5" name="Espace réservé du contenu 7">
            <a:extLst>
              <a:ext uri="{FF2B5EF4-FFF2-40B4-BE49-F238E27FC236}">
                <a16:creationId xmlns:a16="http://schemas.microsoft.com/office/drawing/2014/main" id="{B3C2B25D-A9C9-4F44-9FC5-D8147B109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470" y="1885379"/>
            <a:ext cx="3269640" cy="450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76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150001-76E1-7949-B34C-81301B032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800" dirty="0"/>
              <a:t>II/Les fables de La Fontaine, une solution pour plaire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3312BE-915C-324F-BA68-6888C8A13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0722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92AB5-10ED-0D44-8F54-EB22ADAC0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800" dirty="0"/>
              <a:t>Dédicace à Mme de Montespan, une fable par intérêt :</a:t>
            </a:r>
          </a:p>
        </p:txBody>
      </p:sp>
      <p:pic>
        <p:nvPicPr>
          <p:cNvPr id="5" name="Espace réservé du contenu 4" descr="Une image contenant texte, journal&#10;&#10;Description générée automatiquement">
            <a:extLst>
              <a:ext uri="{FF2B5EF4-FFF2-40B4-BE49-F238E27FC236}">
                <a16:creationId xmlns:a16="http://schemas.microsoft.com/office/drawing/2014/main" id="{AF376AB0-6A7D-F34B-A564-0970306A77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7970" y="1833057"/>
            <a:ext cx="2828925" cy="4823032"/>
          </a:xfrm>
        </p:spPr>
      </p:pic>
      <p:pic>
        <p:nvPicPr>
          <p:cNvPr id="7" name="Image 6" descr="Une image contenant personne, habits, jeune, tenue&#10;&#10;Description générée automatiquement">
            <a:extLst>
              <a:ext uri="{FF2B5EF4-FFF2-40B4-BE49-F238E27FC236}">
                <a16:creationId xmlns:a16="http://schemas.microsoft.com/office/drawing/2014/main" id="{EADB668D-98E6-2F46-9CA5-5C83881C1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461" y="3919538"/>
            <a:ext cx="3681414" cy="2133600"/>
          </a:xfrm>
          <a:prstGeom prst="rect">
            <a:avLst/>
          </a:prstGeom>
        </p:spPr>
      </p:pic>
      <p:pic>
        <p:nvPicPr>
          <p:cNvPr id="9" name="Image 8" descr="Une image contenant habits, personne&#10;&#10;Description générée automatiquement">
            <a:extLst>
              <a:ext uri="{FF2B5EF4-FFF2-40B4-BE49-F238E27FC236}">
                <a16:creationId xmlns:a16="http://schemas.microsoft.com/office/drawing/2014/main" id="{31FD6FE9-31AE-F64F-B701-D9F7109BD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8461" y="1928811"/>
            <a:ext cx="3681413" cy="184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91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0D33DB-30DB-384B-9AFE-90EB94B8F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257300"/>
          </a:xfrm>
        </p:spPr>
        <p:txBody>
          <a:bodyPr>
            <a:normAutofit/>
          </a:bodyPr>
          <a:lstStyle/>
          <a:p>
            <a:r>
              <a:rPr lang="fr-FR" sz="2800" dirty="0"/>
              <a:t>Le discours à Mme de la Sablière, une rhétorique en faveur des fables :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51AE2207-9252-7A48-8504-7A8E86560A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6657" y="1970497"/>
            <a:ext cx="3431219" cy="4172415"/>
          </a:xfr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5320DDA-CD15-F64E-9934-FBCA7F45D07D}"/>
              </a:ext>
            </a:extLst>
          </p:cNvPr>
          <p:cNvSpPr txBox="1"/>
          <p:nvPr/>
        </p:nvSpPr>
        <p:spPr>
          <a:xfrm>
            <a:off x="397526" y="2045842"/>
            <a:ext cx="8299450" cy="4021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6" name="Image 5" descr="Une image contenant texte, journal&#10;&#10;Description générée automatiquement">
            <a:extLst>
              <a:ext uri="{FF2B5EF4-FFF2-40B4-BE49-F238E27FC236}">
                <a16:creationId xmlns:a16="http://schemas.microsoft.com/office/drawing/2014/main" id="{52121855-8995-C24A-9C82-58310130A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426" y="1731173"/>
            <a:ext cx="3843337" cy="520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28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E9D4A9-DD43-D048-B50C-FEE43E983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38" y="0"/>
            <a:ext cx="10290173" cy="1143000"/>
          </a:xfrm>
        </p:spPr>
        <p:txBody>
          <a:bodyPr>
            <a:normAutofit/>
          </a:bodyPr>
          <a:lstStyle/>
          <a:p>
            <a:r>
              <a:rPr lang="fr-FR" sz="2800" dirty="0"/>
              <a:t>A Monseigneur le duc de bourgogne, une fable pour rentrer en grâce avec le pouvoir royal</a:t>
            </a:r>
          </a:p>
        </p:txBody>
      </p:sp>
      <p:pic>
        <p:nvPicPr>
          <p:cNvPr id="5" name="Espace réservé du contenu 4" descr="Une image contenant personne, femme&#10;&#10;Description générée automatiquement">
            <a:extLst>
              <a:ext uri="{FF2B5EF4-FFF2-40B4-BE49-F238E27FC236}">
                <a16:creationId xmlns:a16="http://schemas.microsoft.com/office/drawing/2014/main" id="{1E17CD6F-52CB-A544-8F5D-7CF2916FAE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1500" y="1419225"/>
            <a:ext cx="3513101" cy="4624388"/>
          </a:xfr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DFD675F-2D5A-4C4E-9586-BD93A5E7A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789" y="1143000"/>
            <a:ext cx="4967212" cy="556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382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llage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Maillage</Template>
  <TotalTime>69</TotalTime>
  <Words>107</Words>
  <Application>Microsoft Macintosh PowerPoint</Application>
  <PresentationFormat>Grand écran</PresentationFormat>
  <Paragraphs>10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Helvetica</vt:lpstr>
      <vt:lpstr>Maillage</vt:lpstr>
      <vt:lpstr>Les Fables de la Fontaine : Plaire ou instruire ?</vt:lpstr>
      <vt:lpstr>I/ La Fontaine, un fabuliste qui instruit à travers une morale</vt:lpstr>
      <vt:lpstr>Le héron, l’incarnation du désir humain</vt:lpstr>
      <vt:lpstr>Une fable populaire, le coche et la mouche:</vt:lpstr>
      <vt:lpstr>La Cour du Lion, une moralité à risques :</vt:lpstr>
      <vt:lpstr>II/Les fables de La Fontaine, une solution pour plaire</vt:lpstr>
      <vt:lpstr>Dédicace à Mme de Montespan, une fable par intérêt :</vt:lpstr>
      <vt:lpstr>Le discours à Mme de la Sablière, une rhétorique en faveur des fables :</vt:lpstr>
      <vt:lpstr>A Monseigneur le duc de bourgogne, une fable pour rentrer en grâce avec le pouvoir royal</vt:lpstr>
      <vt:lpstr>                             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 Fables de la Fontaine : Plaire ou instruire ?</dc:title>
  <dc:creator>eleonore coumbaras</dc:creator>
  <cp:lastModifiedBy>eleonore coumbaras</cp:lastModifiedBy>
  <cp:revision>7</cp:revision>
  <dcterms:created xsi:type="dcterms:W3CDTF">2019-09-12T07:14:54Z</dcterms:created>
  <dcterms:modified xsi:type="dcterms:W3CDTF">2019-09-12T17:35:13Z</dcterms:modified>
</cp:coreProperties>
</file>